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 varScale="1">
        <p:scale>
          <a:sx n="76" d="100"/>
          <a:sy n="76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CB8A-A80C-4132-B120-FCA1206E2DF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FB06-481B-4BD2-81C9-1946DD76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 much has William Shakespeare influenced modern-day entertainment?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1.bp.blogspot.com/_yIncWtnHLoE/TR3tEL2d8-I/AAAAAAAABl8/qzs6vJkdwLs/s1600/The%2BLion%2B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3505200" cy="49552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14800" y="13716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/>
              <a:t>=</a:t>
            </a:r>
          </a:p>
        </p:txBody>
      </p:sp>
      <p:pic>
        <p:nvPicPr>
          <p:cNvPr id="13318" name="Picture 6" descr="http://www.pbs.org/shakespeare/images/works/hamlet-v2-po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1"/>
            <a:ext cx="3200400" cy="487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5288340"/>
            <a:ext cx="57583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Harrington" pitchFamily="82" charset="0"/>
              </a:rPr>
              <a:t>“To be, or not to be: </a:t>
            </a:r>
          </a:p>
          <a:p>
            <a:pPr algn="ctr"/>
            <a:r>
              <a:rPr lang="en-US" sz="4800" b="1" dirty="0" smtClean="0">
                <a:latin typeface="Harrington" pitchFamily="82" charset="0"/>
              </a:rPr>
              <a:t>That is the question.”</a:t>
            </a:r>
            <a:endParaRPr lang="en-US" sz="4800" b="1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4.bp.blogspot.com/_hcBwtrrsqRo/TKE6c-KBDkI/AAAAAAAAET8/jwVB77zy5a0/s1600/10-things-i-hate-about-you-73938341384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3771900" cy="5295900"/>
          </a:xfrm>
          <a:prstGeom prst="rect">
            <a:avLst/>
          </a:prstGeom>
          <a:noFill/>
        </p:spPr>
      </p:pic>
      <p:pic>
        <p:nvPicPr>
          <p:cNvPr id="12292" name="Picture 4" descr="http://images.contentreserve.com/ImageType-100/1069-1/%7B5B289080-9589-4D2A-8FA6-02515D0BC7B7%7DImg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57200"/>
            <a:ext cx="3327133" cy="518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91000" y="2133600"/>
            <a:ext cx="114326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smtClean="0"/>
              <a:t>=</a:t>
            </a:r>
            <a:endParaRPr lang="en-US" sz="1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media.giantbomb.com/uploads/0/5768/692703-iago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117273" cy="3581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86200" y="1828800"/>
            <a:ext cx="114326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smtClean="0"/>
              <a:t>=</a:t>
            </a:r>
            <a:endParaRPr lang="en-US" sz="15000" dirty="0"/>
          </a:p>
        </p:txBody>
      </p:sp>
      <p:pic>
        <p:nvPicPr>
          <p:cNvPr id="2052" name="Picture 4" descr="http://t0.gstatic.com/images?q=tbn:ANd9GcTcGjuKyPcxbXMJlweuMUBn1CRrUxKWraiwz6Hy-EshMs9oEE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04800"/>
            <a:ext cx="2539999" cy="3048000"/>
          </a:xfrm>
          <a:prstGeom prst="rect">
            <a:avLst/>
          </a:prstGeom>
          <a:noFill/>
        </p:spPr>
      </p:pic>
      <p:sp>
        <p:nvSpPr>
          <p:cNvPr id="2054" name="AutoShape 6" descr="data:image/jpg;base64,/9j/4AAQSkZJRgABAQAAAQABAAD/2wBDAAkGBwgHBgkIBwgKCgkLDRYPDQwMDRsUFRAWIB0iIiAdHx8kKDQsJCYxJx8fLT0tMTU3Ojo6Iys/RD84QzQ5Ojf/2wBDAQoKCg0MDRoPDxo3JR8lNzc3Nzc3Nzc3Nzc3Nzc3Nzc3Nzc3Nzc3Nzc3Nzc3Nzc3Nzc3Nzc3Nzc3Nzc3Nzc3Nzf/wAARCACiAHgDASIAAhEBAxEB/8QAHAAAAgIDAQEAAAAAAAAAAAAAAAYFBwEDBAII/8QAOhAAAQMDAwIEBAMGBgMBAAAAAQIDBAAFEQYSITFBEyJRYQcUcYEVMpEjJFJiobEWQsHR4fAzgpLx/8QAGgEAAgMBAQAAAAAAAAAAAAAAAAQBAgUDBv/EACsRAAICAgIBAwMCBwAAAAAAAAABAgMEERIhMQUTQSIyUSOhUmFxgZGxwf/aAAwDAQACEQMRAD8Ao+iiirsArKQfpWxporIHqcCpZuxyVoClMr2kZG0ZzVJWKPk71UTs+1Ee1GLuApW0Hoo9K1OMqbCSehGcip2DG/eUtJbC8KwkFJ6/UV6nRvGR4MVlI5yrgnOPrXL3ly0NPEfDfyLihXmtzrSwSdhAHX2rURiu6exCUWn2YrdCivTZTUWMne86oIQnOMk9BWmp/S0izRi85di8l9KkmO40taSjCVknKeR5vD9etBU1/wCENQ5A/B5eT0Gzk8gf3I/UVwT7VPtoQZ8R6OHM7C6gp3YxnH03D9asldz0m4gvMXe8l1rgLD0ghKeSeucDIR9wKidSytJzrY+Y91uEmY0hXy6JTrikgkp6ZHXA7+gqES1oQKKKKsQFFFFABTFprS8u9ILrbZKAdo5xzS8kZUAO5q6dAxjGhtBI4IFK5drrh0aPp2PG6bcvCJPSfwzt8Rzx7jiRjGxJGAKsVu1wmWg23HbCMAYA7VwwVrIHHFSqSsjrSNc+fns63SknpPSI2Pp2zxnVvM26Ml1Z5cCPN+taBpSxNyFyUW5jxVnJO3vU0pKiOOteVAoQSetdG1+DkrJfxHztrnTS7Le5hQwUQyCWv4SD2pCWavj4wyUixKAAyohOfSqGNNY03KOymatcf5mKBycDrRXVbGESrhFjuSERkOvIQp9w4S0CQNxPoOv2pkRLEtlj3Q2EydLw3PEYbCVqnqbU4di8k4GM8A47be+aRtT25213yXHejojHf4iWUObw2hXmSnd3wCBTWzb7h4SiNbQS44M5N0WCnoex5PJ++aV9TxXYtxAeujVzccaSoyG3S56p2kknpt/TFQiX48kPRRRUkBRRRUoD2xjxkZ6bhV7aPkR/lGkpcQVYHGeaocdRU1GkS4kZEmNM2L3EbUkhVKZdHu60zSwMhVKSa6Z9NQZDYQDmpJmSgjnivn/Smq7w5NRHW+X0rUByO59KeNX3u5WOIy4hGS7zu9DWfxnXLiOPHhauUWWgHUeormnSmUNncvFUNF15eJRfy6zuSNyEuLKSr2GOprid1pfHiFyWklG7aEDIB967uNjXg4Rx61Jbl+w+fEdhqbp+UlBysDcn6iqEUMHBq3IM+ZLtDzk5JCQDye9VXcNgluBv8u44rrh7W4sPUq4qMZI5qmNL3lFiuC5a4aJYUwtrw1qwBuxz0NQ9FPGQPq9fwnfE8TTUVRcVuUfEHXepXHk/mI+wriu1y/xamLCtlmbiLbdKlupIOQQAAohIwBily0R25ExIfBLSAVrAPJA7ferhscix3i1tNwI0WA5GJxHC8bvcnuffrS99zrXSHcXF957k+het3wxjKY3Trg7v7htICf1Oc1onfDRPzCUQbhx1Wl0AkD1GP+KYnL8zZY0jxUoS/wA+GjxvEBV659P0rzpXU3zzLzTnjtyzlXirAUj6Ajp9DSivt1yNSWJjJ8dCLe9B3K2JK23GpKUjJCDhQHfiiny93dkxUvqaQtxsZCwNqknoSPoeooq0Mqxrwc7PTaU/Oim2eXkZ6ZqzbXpSPOYbWOhANVek4IPpVs6Juv7shtSuo4rpmuSSaZy9JUZOUWuxisGk4lvnMrScrCs7cd/U0zX6Azcv3eSkFtI4z2PrUTZpbCJ5edfCnCPyBX5QPb1rvnPRJsh4rmlspGQnOOM1mbbW/k0bItWr8ITXtDssSSprOCeFDrXaxpphn9tKdW+odN/apBU11gYUven/ACqHcetRs24uKSpWePrUqUn5YwoNIXNZXJMaKpho7UgdBVYLUVLJPU0xavnmRIDeTxS33rXxocYHnfULedvH8E1p6zC5yEoWTtJ5qyT8Iosy3hyNJWzIxkE+ZJ+oqvNM3QwZCSPWrkseolvR0hCsD61wvulXPvwOY2NXbT9KTZS12tNw0xcHI05rarkJWOUqHqDXJHfWl3xNyjzng4NXlqC3xL9BdYmgHdylQ6pV2Iql3IDkK4Ownk/tGl7T/vVq742p78lZ4s6ZLT6/6eXbjMTIU+UJWT0KxnipCwazuFoleIy0woK4UnYBkfapq0WNqRHw+kKJ9DUDfLCbdNBdbIjKWAkg8nNVjZVNuDRa3GyK4qyMuhok3q1z0POXJTja3ikshlGARg7gex6jBznIopftd2mxmjHjR/FjMq3bHFZH9uKKo6mvtX7naN2+5f6Yp02aWuTUdLZePlSeaU69pWoDAOBmn7a1YtMxsXIdE+SGzV9zWLyqVBcKGihIQpBweBUbbRMu8o75e0EjctwkjPahFsV8ml559CSoZSlXOa22uKt5JQ1NYjpV138cUtqMYaX+TS/Unbyl4fwWLElsNW2JCD3iLab2qX03HJrRcFbWFHjpSki3S4RLyJoW2n+Gux65qXblFxz8mQc96T9r6tp7NL39R1JaE27uFyY4T61xVskueI8pQ6E1rrXitJI8tbLlNs3RlYdT9aszSz2I6R34qsGf/InHrVlaVihxpsuOFBAHUdaRzl9Js+jt8mOCXCUjnt61EP6UTd5824BG9SY4ShI4yv1P2xUs1HQj8zgOB1Ne4k9xqWuCw5FLchslxLq8K9Bgd6y6m1Lo270nDwVM1MudumFDJeQ6lWNgGf6U9KiO6hsYXdoa477YJScbQrjrit+m75FQ7tnttqfbygrKeuDRrjVbLFsdTFwHHBtTjtmmZSdkkktMU4+0m5PcSonlP71t5OEnFFZAclKKlEAe3c0VrrWuzzklKT2t6OSgdRRRV2LDVa34c62CG+VJeSobVVKQLHCU6A5KO0njkdc9qQ23FNq3IODXY1dJKCPOo47E8UrZjye+LNWnOgkvcXaH69SrfASlKF5SlPCBSLc7kqSdqMpb9K5JMpyQ4VuKOT79K581amhQXZxys12vUekFZFYrIpgQPTYJUMHB9aaRFvcRht2HLakNFGVKjvBYb9lZ71A2hxluagyWwtvPIp3n3GGIkSFH8KK1KJBdWkkAAdf1pW+b5KKWzVwKU4Obnr+h0R4l2nWSNKbnlKV5DgQncsAenIGfuKFWS3fLlTkpxkBBJ+bcysq/iwCAO/rTBpR2E9pjYw6n5pDmdg5HHUVWWtJ3zt/kbT5GsNgemOv9c0jTGc7HBdLyaeRbCmv3GuT8dskkzYkZRbS54yu20VC36Q7IdSVDCOyQc1y2+O48vykJHueT9KsLSuiBdn0uXBC22EjhOCkq/Wmnwplt9sSUrMqlrwhEtKmS6hElaks4IUpKNxB7YH1ops+Iukm9OOJehtkwnuCM/kWP9CKK6xStXKLF+fsfQ0mV/RRRTRmBRWQM1ioAxRQayAT0oAxWRW1EZxf5U5rLsV5kZWggetRyRf2563o1JJSQR1Fdq5D88stvYKUDanoMD0ya4sHsK6oLzTToEoLLWednUVEvyWqe3xb0mNDNt/C7audGkKjSUIJz84lf6JSnv7mlphlcp8OOEqU6vPuompS6XCC/HbiWxt1DO7c6pw8qx2qX+HdoVd70JK0jwGPyjHGe1KcnCDnI1HCuyyMIeEWT8PNHx47CJC46UuEck8mrHcZZbZwUjA9qxaowjxUIAAAFcd9lhlkpSeopZLjHlLyyk7Hfaox6SEb4hqjv2OYy8MpKTj2I6UUrfEO4n5FxsKGVUV1xYtwb2d8vhVJQa30VLWyMw9KfbYjtLdedUEIbQnKlKPAAHc1rq3/hbZ2NO6Quevbg0FPMtLTb0rHAP5d31Kjt+gPrWkzCIBmzab0nMYg6qV83c3R+8obBcat6SOhCVAuOffCfRVbPiL8OG9NWqLe7LPVPtUjaN6gNyNwylWRwUkd+McetIUuS9MkuyZLinXnVlbi1HJUonJNX9LjPSPgHBghpT0uVHYajtAeZalOgoA+3P0FV8Fn30j56x7U/22y6a05FjL1oia/PnR/GaiRlbRHQQdinDkHcrHTsOoNd9u+HDsPXWn7PcGVKQtv5ia4TltWzK1JT7AbEE9yTSpry4yLzqmbdHm3UNS3CuMVpICmQdqCn1GE9R3zQ+wj09sLP4alpCgMcVZFq0wq7wlKjRC4hI8ysAAe2T39qrGzW65P3C3RG47ra7gtKYyloIDmVY3A9wPX2q3ob8eVrdyyRlkWmxMkPKzxhsecn3Us4JpK6lye9mzRlwUNCJftFzbbCdvUeE58knB8U4CRk4BAJyeT2pDeWVuFR6nrVm3+6yr/80qOmQ6FguOoaClBCAcjIHQDA9uKrSSgJeIFdsd7WmK5sOPjX9j3CCHH0pdJ8MnzYHNW3o9yNCbYVBQWUJOcKWBvz6g1Wtihb3Qp3KUdznBNPlvdgxW8ttJKu+Rk/1pPOfLpGh6ZUlBuXyXKxfI5iglQCsdM5pV1DdkEOLKgABxSK9d0pVlpHhn+JKsVFXS8+M2UOPbiRxg0slZZqLGIUU47c0yJ1dcfm3lBJyKKgrg94iyRRWxTDjBIxMu1ztbOEZzx1q/8AXDSWfgLbkQuWfl4ZWU+h2kn/AOjXz/Vm6J+JMOFppzTGq4Ds61KSpCFNEb0JJztIJGcHkEEEfpjsxERdOWeRfr5DtUUHxZLoRn+Af5lfQDJ+1X3MuUW6/EOw6VtpH4bYQZMkpPAW2jahP/rlOfc+1VP/AIls+nHJbmiI89MmQ2WvnbgpBWwg9Q2lI4J48xJP0qA07qO56cupudrf2SShaFKWNwUFdc598H6gVXyW6RaFhkPRZOu9W3hlaXVNBmO0pWFHxzlCPUeXwx6gHtUlqrTy7/rizW+cyn8Ps1rC5bhTsbWUjcUDA4HKAcdAr6VUC9UXJyxP2dxxCmJEz5x50gl1xzGMlWefX61MwviXqOLqJd9W81IlLj/LKQ6glGzjgAHjkA8d8+tRpk7THrTWpDeb6btKQhyBpO1OuMv+FsL7ihtBx2ScHaOwA70v2iQ5avhZqC+vK/fr5MERCj1KR5lkfXK/0rls2tIa9O6oTffEdn3JyOUNNDYlxtBP7PI/IgYAwOx455rRetR2iT8PbFamEOLnRi+XGuUttLUvO/P+Y46DoMnPSoJ38j9pd9/RGomLS+sIis2NVwuhOPO6eev8vlSB7n1qjJLpkSXHdoTvUVbR0GT0pr1Z8Q7nqaEhiVFhsOltLUiQw3hyQlJyEqJP5c84HGaTsmpSCUt+STjyy2kDPSu5u5LOPNgCl8KINey6QODVJVJjdeW0idVMBSckkk+tRz0jzHacVx+KrHWtZUSetRGpIizL5Lo9ur3GitdFd0Jyk29mRT2uBDjxI7qoEdSQnKlYSQogZVnjIGMD/pNJ8diISlUmYG0EEkIQVKHXjHA/r3rbLWWWQI90W+lzKVoTvT0A6g9Qf9KGVG23Ro8l1SGrAhKleZHjtpAIwPY9/wDjOSK2XCFATanXEWVhtYylSwsEk4BOPLwcH06qHpSK3KeCk73XFNgjKPEIBHpUr+MQlb90WVhYwf3xfTGMe4qAJKJp+NIecT8hMZ2J3BMh4IJHOTnGOMe3+0jC0/Hjwi+q1h4OpStrxXEqIyrAOMdDkcZ9TUPH1LAZieCbQHTj87juSOSSM45H156egxvRqu3JU8r8JPnB2tlwKSnp7ZP/ACaAO1pNqQ6Q5p1cgpIcUlrGEoJVwTxzwe3RIqSkWSG4rezYY7UdChvWXAQUlOQQfoQecf2pTF2gy5hLrL6PEcPKpikoCSSQOBwBnsP71JPXe3Q2FBUdl3eAlKmH0KcT5QPTjp1/mPoMSgNjLVuQ4++dNyXWnFFTYCUlKUY7c88g8/8ATsZYglboc0xJLaiChfggeGnbjKue3X+tcLGp7W02yg2gkNpwf2g85x16cY/rXPNv9slPJWLe/HSlPCY7+wbsk5wB9B9qAGUWWIZ7zX4C0FONpU23vT5CM55OByfN9E49q4JVvhQ3GWDYnnyhKVrU2gK42rRknPOVjODjpjJrhhX+3+GmM3Dc3rGwKkSBtB3ZBKjj1zk9MCum8vouvgx4bEOG886hKn0z0OeoGSklWOemOAM96NEkg1bLc88XE2BIZ2gBtToSpJJGQfcHPJ6dKgta2li3ojKjQflU5KVAubiTjIz+hP3x2rjmwLiy4mOu5srSUpxumYSAT/MR0/pXKqFNktAOS2FoRnalyc3x64BV/wDtDTXRBF0V0yYbkdCFrU0UrGRseQsjjPIBJH3xRQgOeg9KKKn4AxRRRVQCiiigAooooAKKKKkAr0OSM0UVIB3rB6UUUAeaKKKAP//Z"/>
          <p:cNvSpPr>
            <a:spLocks noChangeAspect="1" noChangeArrowheads="1"/>
          </p:cNvSpPr>
          <p:nvPr/>
        </p:nvSpPr>
        <p:spPr bwMode="auto">
          <a:xfrm>
            <a:off x="79375" y="-1189038"/>
            <a:ext cx="1838325" cy="2486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g;base64,/9j/4AAQSkZJRgABAQAAAQABAAD/2wBDAAkGBwgHBgkIBwgKCgkLDRYPDQwMDRsUFRAWIB0iIiAdHx8kKDQsJCYxJx8fLT0tMTU3Ojo6Iys/RD84QzQ5Ojf/2wBDAQoKCg0MDRoPDxo3JR8lNzc3Nzc3Nzc3Nzc3Nzc3Nzc3Nzc3Nzc3Nzc3Nzc3Nzc3Nzc3Nzc3Nzc3Nzc3Nzc3Nzf/wAARCACiAHgDASIAAhEBAxEB/8QAHAAAAgIDAQEAAAAAAAAAAAAAAAYFBwEDBAII/8QAOhAAAQMDAwIEBAMGBgMBAAAAAQIDBAAFEQYSITFBEyJRYQcUcYEVMpEjJFJiobEWQsHR4fAzgpLx/8QAGgEAAgMBAQAAAAAAAAAAAAAAAAQBAgUDBv/EACsRAAICAgIBAwMCBwAAAAAAAAABAgMEERIhMQUTQSIyUSOhUmFxgZGxwf/aAAwDAQACEQMRAD8Ao+iiirsArKQfpWxporIHqcCpZuxyVoClMr2kZG0ZzVJWKPk71UTs+1Ee1GLuApW0Hoo9K1OMqbCSehGcip2DG/eUtJbC8KwkFJ6/UV6nRvGR4MVlI5yrgnOPrXL3ly0NPEfDfyLihXmtzrSwSdhAHX2rURiu6exCUWn2YrdCivTZTUWMne86oIQnOMk9BWmp/S0izRi85di8l9KkmO40taSjCVknKeR5vD9etBU1/wCENQ5A/B5eT0Gzk8gf3I/UVwT7VPtoQZ8R6OHM7C6gp3YxnH03D9asldz0m4gvMXe8l1rgLD0ghKeSeucDIR9wKidSytJzrY+Y91uEmY0hXy6JTrikgkp6ZHXA7+gqES1oQKKKKsQFFFFABTFprS8u9ILrbZKAdo5xzS8kZUAO5q6dAxjGhtBI4IFK5drrh0aPp2PG6bcvCJPSfwzt8Rzx7jiRjGxJGAKsVu1wmWg23HbCMAYA7VwwVrIHHFSqSsjrSNc+fns63SknpPSI2Pp2zxnVvM26Ml1Z5cCPN+taBpSxNyFyUW5jxVnJO3vU0pKiOOteVAoQSetdG1+DkrJfxHztrnTS7Le5hQwUQyCWv4SD2pCWavj4wyUixKAAyohOfSqGNNY03KOymatcf5mKBycDrRXVbGESrhFjuSERkOvIQp9w4S0CQNxPoOv2pkRLEtlj3Q2EydLw3PEYbCVqnqbU4di8k4GM8A47be+aRtT25213yXHejojHf4iWUObw2hXmSnd3wCBTWzb7h4SiNbQS44M5N0WCnoex5PJ++aV9TxXYtxAeujVzccaSoyG3S56p2kknpt/TFQiX48kPRRRUkBRRRUoD2xjxkZ6bhV7aPkR/lGkpcQVYHGeaocdRU1GkS4kZEmNM2L3EbUkhVKZdHu60zSwMhVKSa6Z9NQZDYQDmpJmSgjnivn/Smq7w5NRHW+X0rUByO59KeNX3u5WOIy4hGS7zu9DWfxnXLiOPHhauUWWgHUeormnSmUNncvFUNF15eJRfy6zuSNyEuLKSr2GOprid1pfHiFyWklG7aEDIB967uNjXg4Rx61Jbl+w+fEdhqbp+UlBysDcn6iqEUMHBq3IM+ZLtDzk5JCQDye9VXcNgluBv8u44rrh7W4sPUq4qMZI5qmNL3lFiuC5a4aJYUwtrw1qwBuxz0NQ9FPGQPq9fwnfE8TTUVRcVuUfEHXepXHk/mI+wriu1y/xamLCtlmbiLbdKlupIOQQAAohIwBily0R25ExIfBLSAVrAPJA7ferhscix3i1tNwI0WA5GJxHC8bvcnuffrS99zrXSHcXF957k+het3wxjKY3Trg7v7htICf1Oc1onfDRPzCUQbhx1Wl0AkD1GP+KYnL8zZY0jxUoS/wA+GjxvEBV659P0rzpXU3zzLzTnjtyzlXirAUj6Ajp9DSivt1yNSWJjJ8dCLe9B3K2JK23GpKUjJCDhQHfiiny93dkxUvqaQtxsZCwNqknoSPoeooq0Mqxrwc7PTaU/Oim2eXkZ6ZqzbXpSPOYbWOhANVek4IPpVs6Juv7shtSuo4rpmuSSaZy9JUZOUWuxisGk4lvnMrScrCs7cd/U0zX6Azcv3eSkFtI4z2PrUTZpbCJ5edfCnCPyBX5QPb1rvnPRJsh4rmlspGQnOOM1mbbW/k0bItWr8ITXtDssSSprOCeFDrXaxpphn9tKdW+odN/apBU11gYUven/ACqHcetRs24uKSpWePrUqUn5YwoNIXNZXJMaKpho7UgdBVYLUVLJPU0xavnmRIDeTxS33rXxocYHnfULedvH8E1p6zC5yEoWTtJ5qyT8Iosy3hyNJWzIxkE+ZJ+oqvNM3QwZCSPWrkseolvR0hCsD61wvulXPvwOY2NXbT9KTZS12tNw0xcHI05rarkJWOUqHqDXJHfWl3xNyjzng4NXlqC3xL9BdYmgHdylQ6pV2Iql3IDkK4Ownk/tGl7T/vVq742p78lZ4s6ZLT6/6eXbjMTIU+UJWT0KxnipCwazuFoleIy0woK4UnYBkfapq0WNqRHw+kKJ9DUDfLCbdNBdbIjKWAkg8nNVjZVNuDRa3GyK4qyMuhok3q1z0POXJTja3ikshlGARg7gex6jBznIopftd2mxmjHjR/FjMq3bHFZH9uKKo6mvtX7naN2+5f6Yp02aWuTUdLZePlSeaU69pWoDAOBmn7a1YtMxsXIdE+SGzV9zWLyqVBcKGihIQpBweBUbbRMu8o75e0EjctwkjPahFsV8ml559CSoZSlXOa22uKt5JQ1NYjpV138cUtqMYaX+TS/Unbyl4fwWLElsNW2JCD3iLab2qX03HJrRcFbWFHjpSki3S4RLyJoW2n+Gux65qXblFxz8mQc96T9r6tp7NL39R1JaE27uFyY4T61xVskueI8pQ6E1rrXitJI8tbLlNs3RlYdT9aszSz2I6R34qsGf/InHrVlaVihxpsuOFBAHUdaRzl9Js+jt8mOCXCUjnt61EP6UTd5824BG9SY4ShI4yv1P2xUs1HQj8zgOB1Ne4k9xqWuCw5FLchslxLq8K9Bgd6y6m1Lo270nDwVM1MudumFDJeQ6lWNgGf6U9KiO6hsYXdoa477YJScbQrjrit+m75FQ7tnttqfbygrKeuDRrjVbLFsdTFwHHBtTjtmmZSdkkktMU4+0m5PcSonlP71t5OEnFFZAclKKlEAe3c0VrrWuzzklKT2t6OSgdRRRV2LDVa34c62CG+VJeSobVVKQLHCU6A5KO0njkdc9qQ23FNq3IODXY1dJKCPOo47E8UrZjye+LNWnOgkvcXaH69SrfASlKF5SlPCBSLc7kqSdqMpb9K5JMpyQ4VuKOT79K581amhQXZxys12vUekFZFYrIpgQPTYJUMHB9aaRFvcRht2HLakNFGVKjvBYb9lZ71A2hxluagyWwtvPIp3n3GGIkSFH8KK1KJBdWkkAAdf1pW+b5KKWzVwKU4Obnr+h0R4l2nWSNKbnlKV5DgQncsAenIGfuKFWS3fLlTkpxkBBJ+bcysq/iwCAO/rTBpR2E9pjYw6n5pDmdg5HHUVWWtJ3zt/kbT5GsNgemOv9c0jTGc7HBdLyaeRbCmv3GuT8dskkzYkZRbS54yu20VC36Q7IdSVDCOyQc1y2+O48vykJHueT9KsLSuiBdn0uXBC22EjhOCkq/Wmnwplt9sSUrMqlrwhEtKmS6hElaks4IUpKNxB7YH1ops+Iukm9OOJehtkwnuCM/kWP9CKK6xStXKLF+fsfQ0mV/RRRTRmBRWQM1ioAxRQayAT0oAxWRW1EZxf5U5rLsV5kZWggetRyRf2563o1JJSQR1Fdq5D88stvYKUDanoMD0ya4sHsK6oLzTToEoLLWednUVEvyWqe3xb0mNDNt/C7audGkKjSUIJz84lf6JSnv7mlphlcp8OOEqU6vPuompS6XCC/HbiWxt1DO7c6pw8qx2qX+HdoVd70JK0jwGPyjHGe1KcnCDnI1HCuyyMIeEWT8PNHx47CJC46UuEck8mrHcZZbZwUjA9qxaowjxUIAAAFcd9lhlkpSeopZLjHlLyyk7Hfaox6SEb4hqjv2OYy8MpKTj2I6UUrfEO4n5FxsKGVUV1xYtwb2d8vhVJQa30VLWyMw9KfbYjtLdedUEIbQnKlKPAAHc1rq3/hbZ2NO6Quevbg0FPMtLTb0rHAP5d31Kjt+gPrWkzCIBmzab0nMYg6qV83c3R+8obBcat6SOhCVAuOffCfRVbPiL8OG9NWqLe7LPVPtUjaN6gNyNwylWRwUkd+McetIUuS9MkuyZLinXnVlbi1HJUonJNX9LjPSPgHBghpT0uVHYajtAeZalOgoA+3P0FV8Fn30j56x7U/22y6a05FjL1oia/PnR/GaiRlbRHQQdinDkHcrHTsOoNd9u+HDsPXWn7PcGVKQtv5ia4TltWzK1JT7AbEE9yTSpry4yLzqmbdHm3UNS3CuMVpICmQdqCn1GE9R3zQ+wj09sLP4alpCgMcVZFq0wq7wlKjRC4hI8ysAAe2T39qrGzW65P3C3RG47ra7gtKYyloIDmVY3A9wPX2q3ob8eVrdyyRlkWmxMkPKzxhsecn3Us4JpK6lye9mzRlwUNCJftFzbbCdvUeE58knB8U4CRk4BAJyeT2pDeWVuFR6nrVm3+6yr/80qOmQ6FguOoaClBCAcjIHQDA9uKrSSgJeIFdsd7WmK5sOPjX9j3CCHH0pdJ8MnzYHNW3o9yNCbYVBQWUJOcKWBvz6g1Wtihb3Qp3KUdznBNPlvdgxW8ttJKu+Rk/1pPOfLpGh6ZUlBuXyXKxfI5iglQCsdM5pV1DdkEOLKgABxSK9d0pVlpHhn+JKsVFXS8+M2UOPbiRxg0slZZqLGIUU47c0yJ1dcfm3lBJyKKgrg94iyRRWxTDjBIxMu1ztbOEZzx1q/8AXDSWfgLbkQuWfl4ZWU+h2kn/AOjXz/Vm6J+JMOFppzTGq4Ds61KSpCFNEb0JJztIJGcHkEEEfpjsxERdOWeRfr5DtUUHxZLoRn+Af5lfQDJ+1X3MuUW6/EOw6VtpH4bYQZMkpPAW2jahP/rlOfc+1VP/AIls+nHJbmiI89MmQ2WvnbgpBWwg9Q2lI4J48xJP0qA07qO56cupudrf2SShaFKWNwUFdc598H6gVXyW6RaFhkPRZOu9W3hlaXVNBmO0pWFHxzlCPUeXwx6gHtUlqrTy7/rizW+cyn8Ps1rC5bhTsbWUjcUDA4HKAcdAr6VUC9UXJyxP2dxxCmJEz5x50gl1xzGMlWefX61MwviXqOLqJd9W81IlLj/LKQ6glGzjgAHjkA8d8+tRpk7THrTWpDeb6btKQhyBpO1OuMv+FsL7ihtBx2ScHaOwA70v2iQ5avhZqC+vK/fr5MERCj1KR5lkfXK/0rls2tIa9O6oTffEdn3JyOUNNDYlxtBP7PI/IgYAwOx455rRetR2iT8PbFamEOLnRi+XGuUttLUvO/P+Y46DoMnPSoJ38j9pd9/RGomLS+sIis2NVwuhOPO6eev8vlSB7n1qjJLpkSXHdoTvUVbR0GT0pr1Z8Q7nqaEhiVFhsOltLUiQw3hyQlJyEqJP5c84HGaTsmpSCUt+STjyy2kDPSu5u5LOPNgCl8KINey6QODVJVJjdeW0idVMBSckkk+tRz0jzHacVx+KrHWtZUSetRGpIizL5Lo9ur3GitdFd0Jyk29mRT2uBDjxI7qoEdSQnKlYSQogZVnjIGMD/pNJ8diISlUmYG0EEkIQVKHXjHA/r3rbLWWWQI90W+lzKVoTvT0A6g9Qf9KGVG23Ro8l1SGrAhKleZHjtpAIwPY9/wDjOSK2XCFATanXEWVhtYylSwsEk4BOPLwcH06qHpSK3KeCk73XFNgjKPEIBHpUr+MQlb90WVhYwf3xfTGMe4qAJKJp+NIecT8hMZ2J3BMh4IJHOTnGOMe3+0jC0/Hjwi+q1h4OpStrxXEqIyrAOMdDkcZ9TUPH1LAZieCbQHTj87juSOSSM45H156egxvRqu3JU8r8JPnB2tlwKSnp7ZP/ACaAO1pNqQ6Q5p1cgpIcUlrGEoJVwTxzwe3RIqSkWSG4rezYY7UdChvWXAQUlOQQfoQecf2pTF2gy5hLrL6PEcPKpikoCSSQOBwBnsP71JPXe3Q2FBUdl3eAlKmH0KcT5QPTjp1/mPoMSgNjLVuQ4++dNyXWnFFTYCUlKUY7c88g8/8ATsZYglboc0xJLaiChfggeGnbjKue3X+tcLGp7W02yg2gkNpwf2g85x16cY/rXPNv9slPJWLe/HSlPCY7+wbsk5wB9B9qAGUWWIZ7zX4C0FONpU23vT5CM55OByfN9E49q4JVvhQ3GWDYnnyhKVrU2gK42rRknPOVjODjpjJrhhX+3+GmM3Dc3rGwKkSBtB3ZBKjj1zk9MCum8vouvgx4bEOG886hKn0z0OeoGSklWOemOAM96NEkg1bLc88XE2BIZ2gBtToSpJJGQfcHPJ6dKgta2li3ojKjQflU5KVAubiTjIz+hP3x2rjmwLiy4mOu5srSUpxumYSAT/MR0/pXKqFNktAOS2FoRnalyc3x64BV/wDtDTXRBF0V0yYbkdCFrU0UrGRseQsjjPIBJH3xRQgOeg9KKKn4AxRRRVQCiiigAooooAKKKKkAr0OSM0UVIB3rB6UUUAeaKKKAP//Z"/>
          <p:cNvSpPr>
            <a:spLocks noChangeAspect="1" noChangeArrowheads="1"/>
          </p:cNvSpPr>
          <p:nvPr/>
        </p:nvSpPr>
        <p:spPr bwMode="auto">
          <a:xfrm>
            <a:off x="79375" y="-1189038"/>
            <a:ext cx="1838325" cy="2486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imagecache2.allposters.com/images/pic/89/039_O_MOVIE_1SIDED~O-Movie-Post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048000"/>
            <a:ext cx="2459131" cy="3667125"/>
          </a:xfrm>
          <a:prstGeom prst="rect">
            <a:avLst/>
          </a:prstGeom>
          <a:noFill/>
        </p:spPr>
      </p:pic>
      <p:pic>
        <p:nvPicPr>
          <p:cNvPr id="2060" name="Picture 12" descr="http://imgby.com/othel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2004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hemustardjumper.files.wordpress.com/2010/06/shes-the-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3590925" cy="495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38600" y="1905000"/>
            <a:ext cx="114326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smtClean="0"/>
              <a:t>=</a:t>
            </a:r>
            <a:endParaRPr lang="en-US" sz="15000" dirty="0"/>
          </a:p>
        </p:txBody>
      </p:sp>
      <p:pic>
        <p:nvPicPr>
          <p:cNvPr id="1028" name="Picture 4" descr="http://www.canofwormspress.co.uk/images/TwelfthN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762000"/>
            <a:ext cx="3437262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38600" y="1905000"/>
            <a:ext cx="114326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smtClean="0"/>
              <a:t>=</a:t>
            </a:r>
            <a:endParaRPr lang="en-US" sz="15000" dirty="0"/>
          </a:p>
        </p:txBody>
      </p:sp>
      <p:pic>
        <p:nvPicPr>
          <p:cNvPr id="18434" name="Picture 2" descr="http://gnomeoandjulietdvd.tk/images/gnomeo-and-juliet-movie-post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3571875" cy="5295900"/>
          </a:xfrm>
          <a:prstGeom prst="rect">
            <a:avLst/>
          </a:prstGeom>
          <a:noFill/>
        </p:spPr>
      </p:pic>
      <p:pic>
        <p:nvPicPr>
          <p:cNvPr id="18436" name="Picture 4" descr="http://chicklitreviews.com/wp-content/uploads/2011/02/romeo-and-juli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"/>
            <a:ext cx="2732921" cy="3886200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QifgtvanLhns4dV8CFp-JrgTgzPiPTGRNthGQW3hPIHtH5XGWR1g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124200"/>
            <a:ext cx="2438400" cy="348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images2.fanpop.com/images/photos/5100000/Romeo-Juliet-romeo-and-juliet-5126825-992-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6477000" cy="27596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762000"/>
            <a:ext cx="854650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greatest love </a:t>
            </a:r>
          </a:p>
          <a:p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story of all time.</a:t>
            </a:r>
            <a:endParaRPr lang="en-US" sz="8000" dirty="0"/>
          </a:p>
        </p:txBody>
      </p:sp>
      <p:pic>
        <p:nvPicPr>
          <p:cNvPr id="19460" name="Picture 4" descr="http://static.technorati.com/10/09/18/18531/1275231627885741326heart-clipart-m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36278">
            <a:off x="6841889" y="3273152"/>
            <a:ext cx="1790700" cy="1742948"/>
          </a:xfrm>
          <a:prstGeom prst="rect">
            <a:avLst/>
          </a:prstGeom>
          <a:noFill/>
        </p:spPr>
      </p:pic>
      <p:pic>
        <p:nvPicPr>
          <p:cNvPr id="19462" name="Picture 6" descr="http://static.technorati.com/10/09/18/18531/1275231627885741326heart-clipart-m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85991">
            <a:off x="253963" y="2479005"/>
            <a:ext cx="1295400" cy="1260856"/>
          </a:xfrm>
          <a:prstGeom prst="rect">
            <a:avLst/>
          </a:prstGeom>
          <a:noFill/>
        </p:spPr>
      </p:pic>
      <p:pic>
        <p:nvPicPr>
          <p:cNvPr id="19464" name="Picture 8" descr="http://static.technorati.com/10/09/18/18531/1275231627885741326heart-clipart-m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5519">
            <a:off x="7460589" y="460201"/>
            <a:ext cx="1328663" cy="1293232"/>
          </a:xfrm>
          <a:prstGeom prst="rect">
            <a:avLst/>
          </a:prstGeom>
          <a:noFill/>
        </p:spPr>
      </p:pic>
      <p:pic>
        <p:nvPicPr>
          <p:cNvPr id="19466" name="Picture 10" descr="http://static.technorati.com/10/09/18/18531/1275231627885741326heart-clipart-m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42407">
            <a:off x="2306797" y="100327"/>
            <a:ext cx="1028700" cy="1001268"/>
          </a:xfrm>
          <a:prstGeom prst="rect">
            <a:avLst/>
          </a:prstGeom>
          <a:noFill/>
        </p:spPr>
      </p:pic>
      <p:pic>
        <p:nvPicPr>
          <p:cNvPr id="19468" name="Picture 12" descr="http://static.technorati.com/10/09/18/18531/1275231627885741326heart-clipart-m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66761">
            <a:off x="7062784" y="5007266"/>
            <a:ext cx="1683185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examiner.com/images/blog/EXID24656/images/a_walk_to_remember_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1013">
            <a:off x="344062" y="213162"/>
            <a:ext cx="2576547" cy="3810000"/>
          </a:xfrm>
          <a:prstGeom prst="rect">
            <a:avLst/>
          </a:prstGeom>
          <a:noFill/>
        </p:spPr>
      </p:pic>
      <p:pic>
        <p:nvPicPr>
          <p:cNvPr id="22534" name="Picture 6" descr="http://cf1.imgobject.com/posters/095/4bc968b5017a3c57fe030095/summer-catch-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2793">
            <a:off x="6961887" y="113718"/>
            <a:ext cx="2133600" cy="3206168"/>
          </a:xfrm>
          <a:prstGeom prst="rect">
            <a:avLst/>
          </a:prstGeom>
          <a:noFill/>
        </p:spPr>
      </p:pic>
      <p:pic>
        <p:nvPicPr>
          <p:cNvPr id="22536" name="Picture 8" descr="http://4.bp.blogspot.com/_EqpYXQKcb4Y/TRFWgxJd1UI/AAAAAAAAAoI/wzYvv3pWemg/s1600/twilight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527">
            <a:off x="3181909" y="-140367"/>
            <a:ext cx="3289209" cy="4876800"/>
          </a:xfrm>
          <a:prstGeom prst="rect">
            <a:avLst/>
          </a:prstGeom>
          <a:noFill/>
        </p:spPr>
      </p:pic>
      <p:pic>
        <p:nvPicPr>
          <p:cNvPr id="22538" name="Picture 10" descr="http://www.dracutforum.net/wp-content/uploads/2010/03/west_side_sto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32295">
            <a:off x="-133461" y="4314410"/>
            <a:ext cx="3771900" cy="2514600"/>
          </a:xfrm>
          <a:prstGeom prst="rect">
            <a:avLst/>
          </a:prstGeom>
          <a:noFill/>
        </p:spPr>
      </p:pic>
      <p:pic>
        <p:nvPicPr>
          <p:cNvPr id="22540" name="Picture 12" descr="http://wpcontent.answcdn.com/wikipedia/en/thumb/2/22/Titanic_poster.jpg/220px-Titanic_pos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8702" y="3276600"/>
            <a:ext cx="2477698" cy="3581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05200" y="4876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rington" pitchFamily="82" charset="0"/>
              </a:rPr>
              <a:t>Forbidden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rrington" pitchFamily="82" charset="0"/>
              </a:rPr>
              <a:t>Love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hakespear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40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To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Whitman-Hanson R.S.D.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Technology Services</cp:lastModifiedBy>
  <cp:revision>15</cp:revision>
  <dcterms:created xsi:type="dcterms:W3CDTF">2011-03-20T17:14:48Z</dcterms:created>
  <dcterms:modified xsi:type="dcterms:W3CDTF">2011-03-21T18:39:22Z</dcterms:modified>
</cp:coreProperties>
</file>